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2" r:id="rId4"/>
    <p:sldId id="277" r:id="rId5"/>
    <p:sldId id="278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search?f=tweets&amp;vertical=default&amp;q=#PowerShell&amp;src=typd" TargetMode="External"/><Relationship Id="rId3" Type="http://schemas.openxmlformats.org/officeDocument/2006/relationships/hyperlink" Target="http://powershell.org/" TargetMode="External"/><Relationship Id="rId7" Type="http://schemas.openxmlformats.org/officeDocument/2006/relationships/hyperlink" Target="http://powershell.org/wp/user-groups/" TargetMode="External"/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wershellmagazine.com/" TargetMode="External"/><Relationship Id="rId11" Type="http://schemas.openxmlformats.org/officeDocument/2006/relationships/hyperlink" Target="https://git-scm.com/" TargetMode="External"/><Relationship Id="rId5" Type="http://schemas.openxmlformats.org/officeDocument/2006/relationships/hyperlink" Target="http://www.microsoftvirtualacademy.com/" TargetMode="External"/><Relationship Id="rId10" Type="http://schemas.openxmlformats.org/officeDocument/2006/relationships/hyperlink" Target="https://github.com/pester/Pester/wiki" TargetMode="External"/><Relationship Id="rId4" Type="http://schemas.openxmlformats.org/officeDocument/2006/relationships/hyperlink" Target="http://powershell.sqlpass.org/" TargetMode="External"/><Relationship Id="rId9" Type="http://schemas.openxmlformats.org/officeDocument/2006/relationships/hyperlink" Target="http://mikefrobbin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Toolmaking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Advanced 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 err="1"/>
              <a:t>CmdletBinding</a:t>
            </a:r>
            <a:endParaRPr lang="en-US" dirty="0"/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Comment Based Help</a:t>
            </a:r>
          </a:p>
          <a:p>
            <a:r>
              <a:rPr lang="en-US" dirty="0" err="1"/>
              <a:t>SupportShouldProcess</a:t>
            </a:r>
            <a:endParaRPr lang="en-US" dirty="0"/>
          </a:p>
          <a:p>
            <a:r>
              <a:rPr lang="en-US" dirty="0"/>
              <a:t>Bonus Content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 Best Practices and Style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PowerShell.org</a:t>
            </a:r>
            <a:endParaRPr lang="en-US" dirty="0"/>
          </a:p>
          <a:p>
            <a:r>
              <a:rPr lang="en-US" dirty="0">
                <a:hlinkClick r:id="rId4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5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6"/>
              </a:rPr>
              <a:t>PowerShell Magazine</a:t>
            </a:r>
            <a:endParaRPr lang="en-US" dirty="0"/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Blogs</a:t>
            </a:r>
            <a:endParaRPr lang="en-US" dirty="0"/>
          </a:p>
          <a:p>
            <a:r>
              <a:rPr lang="en-US" dirty="0">
                <a:hlinkClick r:id="rId10"/>
              </a:rPr>
              <a:t>Pester</a:t>
            </a:r>
            <a:endParaRPr lang="en-US" dirty="0"/>
          </a:p>
          <a:p>
            <a:r>
              <a:rPr lang="en-US" dirty="0">
                <a:hlinkClick r:id="rId11"/>
              </a:rPr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1560</TotalTime>
  <Words>180</Words>
  <Application>Microsoft Office PowerPoint</Application>
  <PresentationFormat>On-screen Show (4:3)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PowerShell Toolmaking</vt:lpstr>
      <vt:lpstr>Get-Help –Name ‘about_Presenter’</vt:lpstr>
      <vt:lpstr>Write-Output ‘Questions for Audience’</vt:lpstr>
      <vt:lpstr>Set-Content ‘Information to Cover’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141</cp:revision>
  <dcterms:created xsi:type="dcterms:W3CDTF">2015-04-24T20:45:20Z</dcterms:created>
  <dcterms:modified xsi:type="dcterms:W3CDTF">2016-08-17T12:12:24Z</dcterms:modified>
</cp:coreProperties>
</file>